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964" r:id="rId3"/>
    <p:sldId id="1196" r:id="rId5"/>
    <p:sldId id="1247" r:id="rId6"/>
    <p:sldId id="1268" r:id="rId7"/>
    <p:sldId id="1226" r:id="rId8"/>
    <p:sldId id="1230" r:id="rId9"/>
    <p:sldId id="1265" r:id="rId10"/>
    <p:sldId id="1259" r:id="rId11"/>
    <p:sldId id="1270" r:id="rId12"/>
    <p:sldId id="1231" r:id="rId13"/>
    <p:sldId id="1280" r:id="rId14"/>
    <p:sldId id="1261" r:id="rId15"/>
    <p:sldId id="1267" r:id="rId16"/>
    <p:sldId id="1260" r:id="rId17"/>
    <p:sldId id="1257" r:id="rId18"/>
    <p:sldId id="1263" r:id="rId19"/>
  </p:sldIdLst>
  <p:sldSz cx="12196445" cy="685800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531"/>
    <a:srgbClr val="565656"/>
    <a:srgbClr val="A41C22"/>
    <a:srgbClr val="DB3139"/>
    <a:srgbClr val="B71F26"/>
    <a:srgbClr val="D2242C"/>
    <a:srgbClr val="E2585F"/>
    <a:srgbClr val="4F4F4F"/>
    <a:srgbClr val="3A3A3A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4" autoAdjust="0"/>
    <p:restoredTop sz="96210" autoAdjust="0"/>
  </p:normalViewPr>
  <p:slideViewPr>
    <p:cSldViewPr snapToObjects="1">
      <p:cViewPr>
        <p:scale>
          <a:sx n="80" d="100"/>
          <a:sy n="80" d="100"/>
        </p:scale>
        <p:origin x="1248" y="8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4" y="908050"/>
            <a:ext cx="10601349" cy="6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25624" y="1600200"/>
            <a:ext cx="10601349" cy="45259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794759" y="627765"/>
            <a:ext cx="873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reeform 5"/>
          <p:cNvSpPr/>
          <p:nvPr userDrawn="1"/>
        </p:nvSpPr>
        <p:spPr bwMode="auto">
          <a:xfrm>
            <a:off x="10631119" y="195484"/>
            <a:ext cx="1235075" cy="442913"/>
          </a:xfrm>
          <a:custGeom>
            <a:avLst/>
            <a:gdLst>
              <a:gd name="T0" fmla="*/ 201 w 1654"/>
              <a:gd name="T1" fmla="*/ 0 h 554"/>
              <a:gd name="T2" fmla="*/ 1654 w 1654"/>
              <a:gd name="T3" fmla="*/ 0 h 554"/>
              <a:gd name="T4" fmla="*/ 1453 w 1654"/>
              <a:gd name="T5" fmla="*/ 554 h 554"/>
              <a:gd name="T6" fmla="*/ 0 w 1654"/>
              <a:gd name="T7" fmla="*/ 554 h 554"/>
              <a:gd name="T8" fmla="*/ 201 w 1654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4" h="554">
                <a:moveTo>
                  <a:pt x="201" y="0"/>
                </a:moveTo>
                <a:lnTo>
                  <a:pt x="1654" y="0"/>
                </a:lnTo>
                <a:lnTo>
                  <a:pt x="1453" y="554"/>
                </a:lnTo>
                <a:lnTo>
                  <a:pt x="0" y="554"/>
                </a:lnTo>
                <a:lnTo>
                  <a:pt x="2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0292982" y="195484"/>
            <a:ext cx="427038" cy="442913"/>
          </a:xfrm>
          <a:custGeom>
            <a:avLst/>
            <a:gdLst>
              <a:gd name="T0" fmla="*/ 202 w 571"/>
              <a:gd name="T1" fmla="*/ 0 h 554"/>
              <a:gd name="T2" fmla="*/ 571 w 571"/>
              <a:gd name="T3" fmla="*/ 0 h 554"/>
              <a:gd name="T4" fmla="*/ 369 w 571"/>
              <a:gd name="T5" fmla="*/ 554 h 554"/>
              <a:gd name="T6" fmla="*/ 0 w 571"/>
              <a:gd name="T7" fmla="*/ 554 h 554"/>
              <a:gd name="T8" fmla="*/ 202 w 571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1" h="554">
                <a:moveTo>
                  <a:pt x="202" y="0"/>
                </a:moveTo>
                <a:lnTo>
                  <a:pt x="571" y="0"/>
                </a:lnTo>
                <a:lnTo>
                  <a:pt x="369" y="554"/>
                </a:lnTo>
                <a:lnTo>
                  <a:pt x="0" y="554"/>
                </a:lnTo>
                <a:lnTo>
                  <a:pt x="2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7"/>
          <p:cNvSpPr/>
          <p:nvPr userDrawn="1"/>
        </p:nvSpPr>
        <p:spPr bwMode="auto">
          <a:xfrm>
            <a:off x="9958019" y="195484"/>
            <a:ext cx="427038" cy="442913"/>
          </a:xfrm>
          <a:custGeom>
            <a:avLst/>
            <a:gdLst>
              <a:gd name="T0" fmla="*/ 202 w 571"/>
              <a:gd name="T1" fmla="*/ 0 h 554"/>
              <a:gd name="T2" fmla="*/ 571 w 571"/>
              <a:gd name="T3" fmla="*/ 0 h 554"/>
              <a:gd name="T4" fmla="*/ 369 w 571"/>
              <a:gd name="T5" fmla="*/ 554 h 554"/>
              <a:gd name="T6" fmla="*/ 0 w 571"/>
              <a:gd name="T7" fmla="*/ 554 h 554"/>
              <a:gd name="T8" fmla="*/ 202 w 571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1" h="554">
                <a:moveTo>
                  <a:pt x="202" y="0"/>
                </a:moveTo>
                <a:lnTo>
                  <a:pt x="571" y="0"/>
                </a:lnTo>
                <a:lnTo>
                  <a:pt x="369" y="554"/>
                </a:lnTo>
                <a:lnTo>
                  <a:pt x="0" y="554"/>
                </a:lnTo>
                <a:lnTo>
                  <a:pt x="2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8"/>
          <p:cNvSpPr/>
          <p:nvPr userDrawn="1"/>
        </p:nvSpPr>
        <p:spPr bwMode="auto">
          <a:xfrm>
            <a:off x="9619882" y="195484"/>
            <a:ext cx="427038" cy="442913"/>
          </a:xfrm>
          <a:custGeom>
            <a:avLst/>
            <a:gdLst>
              <a:gd name="T0" fmla="*/ 202 w 571"/>
              <a:gd name="T1" fmla="*/ 0 h 554"/>
              <a:gd name="T2" fmla="*/ 571 w 571"/>
              <a:gd name="T3" fmla="*/ 0 h 554"/>
              <a:gd name="T4" fmla="*/ 369 w 571"/>
              <a:gd name="T5" fmla="*/ 554 h 554"/>
              <a:gd name="T6" fmla="*/ 0 w 571"/>
              <a:gd name="T7" fmla="*/ 554 h 554"/>
              <a:gd name="T8" fmla="*/ 202 w 571"/>
              <a:gd name="T9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1" h="554">
                <a:moveTo>
                  <a:pt x="202" y="0"/>
                </a:moveTo>
                <a:lnTo>
                  <a:pt x="571" y="0"/>
                </a:lnTo>
                <a:lnTo>
                  <a:pt x="369" y="554"/>
                </a:lnTo>
                <a:lnTo>
                  <a:pt x="0" y="554"/>
                </a:lnTo>
                <a:lnTo>
                  <a:pt x="20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1002434" y="218008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D8D532AE-1218-4540-83FB-2A8BCE0E4579}" type="slidenum">
              <a:rPr lang="zh-CN" altLang="en-US" smtClean="0">
                <a:solidFill>
                  <a:schemeClr val="accent2"/>
                </a:solidFill>
                <a:latin typeface="+mj-ea"/>
                <a:ea typeface="+mj-ea"/>
              </a:rPr>
            </a:fld>
            <a:endParaRPr lang="zh-CN" altLang="en-US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/>
          <p:nvPr userDrawn="1"/>
        </p:nvSpPr>
        <p:spPr bwMode="auto">
          <a:xfrm>
            <a:off x="11282679" y="6582299"/>
            <a:ext cx="876823" cy="277299"/>
          </a:xfrm>
          <a:custGeom>
            <a:avLst/>
            <a:gdLst>
              <a:gd name="T0" fmla="*/ 159 w 1923"/>
              <a:gd name="T1" fmla="*/ 0 h 379"/>
              <a:gd name="T2" fmla="*/ 1923 w 1923"/>
              <a:gd name="T3" fmla="*/ 0 h 379"/>
              <a:gd name="T4" fmla="*/ 1923 w 1923"/>
              <a:gd name="T5" fmla="*/ 379 h 379"/>
              <a:gd name="T6" fmla="*/ 0 w 1923"/>
              <a:gd name="T7" fmla="*/ 379 h 379"/>
              <a:gd name="T8" fmla="*/ 159 w 1923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3" h="379">
                <a:moveTo>
                  <a:pt x="159" y="0"/>
                </a:moveTo>
                <a:lnTo>
                  <a:pt x="1923" y="0"/>
                </a:lnTo>
                <a:lnTo>
                  <a:pt x="1923" y="379"/>
                </a:lnTo>
                <a:lnTo>
                  <a:pt x="0" y="379"/>
                </a:lnTo>
                <a:lnTo>
                  <a:pt x="159" y="0"/>
                </a:lnTo>
                <a:close/>
              </a:path>
            </a:pathLst>
          </a:custGeom>
          <a:solidFill>
            <a:srgbClr val="7064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7"/>
          <p:cNvSpPr/>
          <p:nvPr userDrawn="1"/>
        </p:nvSpPr>
        <p:spPr bwMode="auto">
          <a:xfrm>
            <a:off x="11325224" y="6582299"/>
            <a:ext cx="875875" cy="277299"/>
          </a:xfrm>
          <a:custGeom>
            <a:avLst/>
            <a:gdLst>
              <a:gd name="T0" fmla="*/ 159 w 1923"/>
              <a:gd name="T1" fmla="*/ 0 h 379"/>
              <a:gd name="T2" fmla="*/ 1923 w 1923"/>
              <a:gd name="T3" fmla="*/ 0 h 379"/>
              <a:gd name="T4" fmla="*/ 1923 w 1923"/>
              <a:gd name="T5" fmla="*/ 379 h 379"/>
              <a:gd name="T6" fmla="*/ 0 w 1923"/>
              <a:gd name="T7" fmla="*/ 379 h 379"/>
              <a:gd name="T8" fmla="*/ 159 w 1923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3" h="379">
                <a:moveTo>
                  <a:pt x="159" y="0"/>
                </a:moveTo>
                <a:lnTo>
                  <a:pt x="1923" y="0"/>
                </a:lnTo>
                <a:lnTo>
                  <a:pt x="1923" y="379"/>
                </a:lnTo>
                <a:lnTo>
                  <a:pt x="0" y="379"/>
                </a:lnTo>
                <a:lnTo>
                  <a:pt x="159" y="0"/>
                </a:lnTo>
                <a:close/>
              </a:path>
            </a:pathLst>
          </a:custGeom>
          <a:solidFill>
            <a:srgbClr val="D011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TextBox 11"/>
          <p:cNvSpPr txBox="1"/>
          <p:nvPr userDrawn="1"/>
        </p:nvSpPr>
        <p:spPr>
          <a:xfrm>
            <a:off x="11534776" y="6564324"/>
            <a:ext cx="52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8D629F8-11E1-4F49-82F6-0EEED36D1DAD}" type="slidenum">
              <a:rPr lang="zh-CN" altLang="en-US" sz="1400" smtClean="0">
                <a:solidFill>
                  <a:srgbClr val="F8F8F8"/>
                </a:solidFill>
                <a:latin typeface="+mn-ea"/>
                <a:ea typeface="+mn-ea"/>
              </a:rPr>
            </a:fld>
            <a:endParaRPr lang="zh-CN" altLang="en-US" sz="1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 userDrawn="1"/>
        </p:nvSpPr>
        <p:spPr bwMode="auto">
          <a:xfrm>
            <a:off x="0" y="6812281"/>
            <a:ext cx="11304000" cy="45719"/>
          </a:xfrm>
          <a:prstGeom prst="rect">
            <a:avLst/>
          </a:prstGeom>
          <a:solidFill>
            <a:srgbClr val="7064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362325" y="3644900"/>
            <a:ext cx="6935470" cy="389255"/>
          </a:xfrm>
          <a:prstGeom prst="rect">
            <a:avLst/>
          </a:prstGeom>
          <a:solidFill>
            <a:srgbClr val="BD2531"/>
          </a:solidFill>
          <a:ln w="9525" cap="flat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>
              <a:defRPr>
                <a:latin typeface="+mn-lt"/>
                <a:ea typeface="+mn-ea"/>
                <a:cs typeface="+mn-ea"/>
              </a:defRPr>
            </a:lvl1pPr>
          </a:lstStyle>
          <a:p>
            <a:r>
              <a:rPr lang="en-US" altLang="zh-CN" sz="2000" dirty="0">
                <a:solidFill>
                  <a:schemeClr val="accent2"/>
                </a:solidFill>
                <a:latin typeface="Yu Gothic UI Semibold" panose="020B0700000000000000" charset="-128"/>
                <a:ea typeface="Yu Gothic UI Semibold" panose="020B0700000000000000" charset="-128"/>
                <a:cs typeface="Yu Gothic UI Semibold" panose="020B0700000000000000" charset="-128"/>
                <a:sym typeface="微软雅黑 Light" panose="020B0502040204020203" pitchFamily="34" charset="-122"/>
              </a:rPr>
              <a:t>Group 2: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董自经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王岳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杨文莉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林小词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周正宜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3765" y="3644900"/>
            <a:ext cx="2348230" cy="389255"/>
          </a:xfrm>
          <a:prstGeom prst="rect">
            <a:avLst/>
          </a:prstGeom>
          <a:solidFill>
            <a:schemeClr val="accent1"/>
          </a:solidFill>
          <a:ln w="9525" cap="flat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>
              <a:defRPr>
                <a:latin typeface="+mn-lt"/>
                <a:ea typeface="+mn-ea"/>
                <a:cs typeface="+mn-ea"/>
              </a:defRPr>
            </a:lvl1pPr>
          </a:lstStyle>
          <a:p>
            <a:pPr algn="ctr"/>
            <a:r>
              <a:rPr lang="zh-CN" altLang="en-US" sz="2000">
                <a:solidFill>
                  <a:schemeClr val="accent2"/>
                </a:solidFill>
                <a:latin typeface="Yu Gothic UI Semibold" panose="020B0700000000000000" charset="-128"/>
                <a:ea typeface="Yu Gothic UI Semibold" panose="020B0700000000000000" charset="-128"/>
                <a:sym typeface="微软雅黑 Light" panose="020B0502040204020203" pitchFamily="34" charset="-122"/>
              </a:rPr>
              <a:t>Reporting Team</a:t>
            </a:r>
            <a:endParaRPr lang="zh-CN" altLang="en-US" sz="2000">
              <a:solidFill>
                <a:schemeClr val="accent2"/>
              </a:solidFill>
              <a:latin typeface="Yu Gothic UI Semibold" panose="020B0700000000000000" charset="-128"/>
              <a:ea typeface="Yu Gothic UI Semibold" panose="020B0700000000000000" charset="-128"/>
              <a:sym typeface="微软雅黑 Light" panose="020B0502040204020203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0370" y="1052830"/>
            <a:ext cx="1135570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8000" b="1">
                <a:solidFill>
                  <a:srgbClr val="FF0000"/>
                </a:solidFill>
                <a:latin typeface="Muyao-Softbrush" panose="02010600010101010101" charset="-122"/>
                <a:ea typeface="Muyao-Softbrush" panose="02010600010101010101" charset="-122"/>
                <a:sym typeface="微软雅黑 Light" panose="020B0502040204020203" pitchFamily="34" charset="-122"/>
              </a:rPr>
              <a:t>The Death of Socrates</a:t>
            </a:r>
            <a:endParaRPr sz="8000" b="1">
              <a:solidFill>
                <a:srgbClr val="FF0000"/>
              </a:solidFill>
              <a:latin typeface="Muyao-Softbrush" panose="02010600010101010101" charset="-122"/>
              <a:ea typeface="Muyao-Softbrush" panose="02010600010101010101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7"/>
    </mc:Choice>
    <mc:Fallback>
      <p:transition spd="slow" advTm="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1" grpId="0" animBg="1"/>
      <p:bldP spid="21" grpId="1" animBg="1"/>
      <p:bldP spid="20" grpId="0" animBg="1"/>
      <p:bldP spid="2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r="9884"/>
          <a:stretch>
            <a:fillRect/>
          </a:stretch>
        </p:blipFill>
        <p:spPr>
          <a:xfrm flipH="1">
            <a:off x="0" y="465297"/>
            <a:ext cx="12196764" cy="2895646"/>
          </a:xfrm>
          <a:prstGeom prst="rect">
            <a:avLst/>
          </a:prstGeom>
        </p:spPr>
      </p:pic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1181100" y="470021"/>
            <a:ext cx="3449638" cy="2898545"/>
          </a:xfrm>
          <a:prstGeom prst="rect">
            <a:avLst/>
          </a:prstGeom>
          <a:gradFill>
            <a:gsLst>
              <a:gs pos="61000">
                <a:schemeClr val="bg2"/>
              </a:gs>
              <a:gs pos="0">
                <a:srgbClr val="DB3139"/>
              </a:gs>
              <a:gs pos="100000">
                <a:srgbClr val="A41C22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id-ID" altLang="en-US" sz="240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971019" y="573368"/>
            <a:ext cx="2420937" cy="30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9900">
                <a:solidFill>
                  <a:srgbClr val="FFFFFF"/>
                </a:solidFill>
                <a:latin typeface="Impact" panose="020B0806030902050204" pitchFamily="34" charset="0"/>
                <a:ea typeface="AXIS Std B" panose="020B0700000000000000" pitchFamily="34" charset="-128"/>
                <a:sym typeface="Arial" panose="020B0604020202020204" pitchFamily="34" charset="0"/>
              </a:rPr>
              <a:t>3</a:t>
            </a:r>
            <a:endParaRPr lang="en-US" altLang="zh-CN" sz="19900">
              <a:solidFill>
                <a:srgbClr val="FFFFFF"/>
              </a:solidFill>
              <a:latin typeface="Impact" panose="020B0806030902050204" pitchFamily="34" charset="0"/>
              <a:ea typeface="AXIS Std B" panose="020B0700000000000000" pitchFamily="34" charset="-128"/>
              <a:sym typeface="Arial" panose="020B0604020202020204" pitchFamily="34" charset="0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058615" y="3832084"/>
            <a:ext cx="8712968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en-US" altLang="zh-CN" sz="9600">
                <a:latin typeface="Muyao-Softbrush" panose="02010600010101010101" charset="-122"/>
                <a:ea typeface="Muyao-Softbrush" panose="02010600010101010101" charset="-122"/>
                <a:cs typeface="Blackadder ITC" panose="04020505051007020D02" charset="0"/>
              </a:rPr>
              <a:t>F</a:t>
            </a:r>
            <a:r>
              <a:rPr lang="zh-CN" altLang="en-US" sz="9600">
                <a:latin typeface="Muyao-Softbrush" panose="02010600010101010101" charset="-122"/>
                <a:ea typeface="Muyao-Softbrush" panose="02010600010101010101" charset="-122"/>
                <a:cs typeface="Blackadder ITC" panose="04020505051007020D02" charset="0"/>
              </a:rPr>
              <a:t>arewell</a:t>
            </a:r>
            <a:r>
              <a:rPr lang="en-US" altLang="zh-CN" sz="9600">
                <a:latin typeface="Muyao-Softbrush" panose="02010600010101010101" charset="-122"/>
                <a:ea typeface="Muyao-Softbrush" panose="02010600010101010101" charset="-122"/>
                <a:cs typeface="Blackadder ITC" panose="04020505051007020D02" charset="0"/>
              </a:rPr>
              <a:t> </a:t>
            </a:r>
            <a:r>
              <a:rPr lang="zh-CN" altLang="en-US" sz="9600">
                <a:latin typeface="Muyao-Softbrush" panose="02010600010101010101" charset="-122"/>
                <a:ea typeface="Muyao-Softbrush" panose="02010600010101010101" charset="-122"/>
                <a:cs typeface="Blackadder ITC" panose="04020505051007020D02" charset="0"/>
              </a:rPr>
              <a:t>！</a:t>
            </a:r>
            <a:endParaRPr lang="zh-CN" altLang="en-US" sz="9600">
              <a:latin typeface="Muyao-Softbrush" panose="02010600010101010101" charset="-122"/>
              <a:ea typeface="Muyao-Softbrush" panose="02010600010101010101" charset="-122"/>
              <a:cs typeface="Blackadder ITC" panose="04020505051007020D02" charset="0"/>
            </a:endParaRPr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1431300" y="2671180"/>
            <a:ext cx="1170682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Act</a:t>
            </a:r>
            <a:endParaRPr lang="en-US" altLang="zh-CN" sz="4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11">
        <p159:morph option="byObject"/>
      </p:transition>
    </mc:Choice>
    <mc:Fallback>
      <p:transition spd="slow" advTm="411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122">
        <p159:morph option="byObject"/>
      </p:transition>
    </mc:Choice>
    <mc:Fallback>
      <p:transition spd="slow" advTm="61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44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5430" y="764540"/>
            <a:ext cx="953960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>
                <a:solidFill>
                  <a:srgbClr val="FFFF00"/>
                </a:solidFill>
                <a:latin typeface="Blackadder ITC" panose="04020505051007020D02" charset="0"/>
                <a:cs typeface="Blackadder ITC" panose="04020505051007020D02" charset="0"/>
              </a:rPr>
              <a:t>Only when the law has established its authority can there be national order and social justice!</a:t>
            </a:r>
            <a:endParaRPr lang="en-US" altLang="zh-CN" sz="8000">
              <a:solidFill>
                <a:srgbClr val="FFFF00"/>
              </a:solidFill>
              <a:latin typeface="Blackadder ITC" panose="04020505051007020D02" charset="0"/>
              <a:cs typeface="Blackadder ITC" panose="04020505051007020D0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122">
        <p159:morph option="byObject"/>
      </p:transition>
    </mc:Choice>
    <mc:Fallback>
      <p:transition spd="slow" advTm="61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0990" y="764540"/>
            <a:ext cx="1159446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>
                <a:latin typeface="Brush Script MT" panose="03060802040406070304" charset="0"/>
                <a:cs typeface="Brush Script MT" panose="03060802040406070304" charset="0"/>
              </a:rPr>
              <a:t>Finally</a:t>
            </a:r>
            <a:r>
              <a:rPr lang="zh-CN" altLang="en-US" sz="8800">
                <a:latin typeface="Brush Script MT" panose="03060802040406070304" charset="0"/>
                <a:cs typeface="Brush Script MT" panose="03060802040406070304" charset="0"/>
              </a:rPr>
              <a:t>, the day of execution arrives</a:t>
            </a:r>
            <a:r>
              <a:rPr lang="en-US" altLang="zh-CN" sz="8800">
                <a:latin typeface="Brush Script MT" panose="03060802040406070304" charset="0"/>
                <a:cs typeface="Brush Script MT" panose="03060802040406070304" charset="0"/>
              </a:rPr>
              <a:t>......</a:t>
            </a:r>
            <a:endParaRPr lang="en-US" altLang="zh-CN" sz="8800">
              <a:latin typeface="Brush Script MT" panose="03060802040406070304" charset="0"/>
              <a:cs typeface="Brush Script MT" panose="0306080204040607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327">
        <p159:morph option="byObject"/>
      </p:transition>
    </mc:Choice>
    <mc:Fallback>
      <p:transition spd="slow" advTm="532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r="9884"/>
          <a:stretch>
            <a:fillRect/>
          </a:stretch>
        </p:blipFill>
        <p:spPr>
          <a:xfrm flipH="1">
            <a:off x="0" y="465297"/>
            <a:ext cx="12196764" cy="2895646"/>
          </a:xfrm>
          <a:prstGeom prst="rect">
            <a:avLst/>
          </a:prstGeom>
        </p:spPr>
      </p:pic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1181100" y="470021"/>
            <a:ext cx="3449638" cy="2898545"/>
          </a:xfrm>
          <a:prstGeom prst="rect">
            <a:avLst/>
          </a:prstGeom>
          <a:gradFill>
            <a:gsLst>
              <a:gs pos="61000">
                <a:schemeClr val="bg2"/>
              </a:gs>
              <a:gs pos="0">
                <a:srgbClr val="DB3139"/>
              </a:gs>
              <a:gs pos="100000">
                <a:srgbClr val="A41C22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id-ID" altLang="en-US" sz="240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971019" y="573368"/>
            <a:ext cx="2420937" cy="306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9900">
                <a:solidFill>
                  <a:srgbClr val="FFFFFF"/>
                </a:solidFill>
                <a:latin typeface="Impact" panose="020B0806030902050204" pitchFamily="34" charset="0"/>
                <a:ea typeface="AXIS Std B" panose="020B0700000000000000" pitchFamily="34" charset="-128"/>
                <a:sym typeface="Arial" panose="020B0604020202020204" pitchFamily="34" charset="0"/>
              </a:rPr>
              <a:t>4</a:t>
            </a:r>
            <a:endParaRPr lang="en-US" altLang="zh-CN" sz="19900">
              <a:solidFill>
                <a:srgbClr val="FFFFFF"/>
              </a:solidFill>
              <a:latin typeface="Impact" panose="020B0806030902050204" pitchFamily="34" charset="0"/>
              <a:ea typeface="AXIS Std B" panose="020B0700000000000000" pitchFamily="34" charset="-128"/>
              <a:sym typeface="Arial" panose="020B0604020202020204" pitchFamily="34" charset="0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058545" y="3832225"/>
            <a:ext cx="9901555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7200">
                <a:latin typeface="Muyao-Softbrush" panose="02010600010101010101" charset="-122"/>
                <a:ea typeface="Muyao-Softbrush" panose="02010600010101010101" charset="-122"/>
                <a:cs typeface="Blackadder ITC" panose="04020505051007020D02" charset="0"/>
              </a:rPr>
              <a:t>The Death of Socrates</a:t>
            </a:r>
            <a:endParaRPr lang="zh-CN" altLang="en-US" sz="7200">
              <a:latin typeface="Muyao-Softbrush" panose="02010600010101010101" charset="-122"/>
              <a:ea typeface="Muyao-Softbrush" panose="02010600010101010101" charset="-122"/>
              <a:cs typeface="Blackadder ITC" panose="04020505051007020D02" charset="0"/>
            </a:endParaRPr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1431300" y="2671180"/>
            <a:ext cx="1170682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Act</a:t>
            </a:r>
            <a:endParaRPr lang="en-US" altLang="zh-CN" sz="4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11">
        <p159:morph option="byObject"/>
      </p:transition>
    </mc:Choice>
    <mc:Fallback>
      <p:transition spd="slow" advTm="411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122">
        <p159:morph option="byObject"/>
      </p:transition>
    </mc:Choice>
    <mc:Fallback>
      <p:transition spd="slow" advTm="6122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697781" y="1281356"/>
            <a:ext cx="7272808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7200" b="1">
                <a:solidFill>
                  <a:schemeClr val="accent1"/>
                </a:solidFill>
                <a:latin typeface="Bernard MT Condensed" panose="02050806060905020404" charset="0"/>
                <a:ea typeface="微软雅黑 Light" panose="020B0502040204020203" pitchFamily="34" charset="-122"/>
                <a:cs typeface="Bernard MT Condensed" panose="02050806060905020404" charset="0"/>
                <a:sym typeface="微软雅黑 Light" panose="020B0502040204020203" pitchFamily="34" charset="-122"/>
              </a:rPr>
              <a:t>Thanks for listening</a:t>
            </a:r>
            <a:r>
              <a:rPr lang="en-US" sz="7200" b="1">
                <a:solidFill>
                  <a:schemeClr val="accent1"/>
                </a:solidFill>
                <a:latin typeface="Bernard MT Condensed" panose="02050806060905020404" charset="0"/>
                <a:ea typeface="微软雅黑 Light" panose="020B0502040204020203" pitchFamily="34" charset="-122"/>
                <a:cs typeface="Bernard MT Condensed" panose="02050806060905020404" charset="0"/>
                <a:sym typeface="微软雅黑 Light" panose="020B0502040204020203" pitchFamily="34" charset="-122"/>
              </a:rPr>
              <a:t>!</a:t>
            </a:r>
            <a:endParaRPr lang="en-US" sz="7200" b="1">
              <a:solidFill>
                <a:schemeClr val="accent1"/>
              </a:solidFill>
              <a:latin typeface="Bernard MT Condensed" panose="02050806060905020404" charset="0"/>
              <a:ea typeface="微软雅黑 Light" panose="020B0502040204020203" pitchFamily="34" charset="-122"/>
              <a:cs typeface="Bernard MT Condensed" panose="02050806060905020404" charset="0"/>
              <a:sym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9"/>
          <a:stretch>
            <a:fillRect/>
          </a:stretch>
        </p:blipFill>
        <p:spPr>
          <a:xfrm>
            <a:off x="7503049" y="529299"/>
            <a:ext cx="3722413" cy="6328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327">
        <p159:morph option="byObject"/>
      </p:transition>
    </mc:Choice>
    <mc:Fallback>
      <p:transition spd="slow" advTm="532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r="9884"/>
          <a:stretch>
            <a:fillRect/>
          </a:stretch>
        </p:blipFill>
        <p:spPr>
          <a:xfrm flipH="1">
            <a:off x="0" y="465297"/>
            <a:ext cx="12196764" cy="2895646"/>
          </a:xfrm>
          <a:prstGeom prst="rect">
            <a:avLst/>
          </a:prstGeom>
        </p:spPr>
      </p:pic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1181100" y="470021"/>
            <a:ext cx="3449638" cy="2898545"/>
          </a:xfrm>
          <a:prstGeom prst="rect">
            <a:avLst/>
          </a:prstGeom>
          <a:gradFill>
            <a:gsLst>
              <a:gs pos="61000">
                <a:schemeClr val="bg2"/>
              </a:gs>
              <a:gs pos="0">
                <a:srgbClr val="DB3139"/>
              </a:gs>
              <a:gs pos="100000">
                <a:srgbClr val="A41C22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id-ID" altLang="en-US" sz="240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971019" y="573368"/>
            <a:ext cx="2420937" cy="30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9900">
                <a:solidFill>
                  <a:srgbClr val="FFFFFF"/>
                </a:solidFill>
                <a:latin typeface="Impact" panose="020B0806030902050204" pitchFamily="34" charset="0"/>
                <a:ea typeface="AXIS Std B" panose="020B0700000000000000" pitchFamily="34" charset="-128"/>
                <a:sym typeface="Arial" panose="020B0604020202020204" pitchFamily="34" charset="0"/>
              </a:rPr>
              <a:t>1</a:t>
            </a:r>
            <a:endParaRPr lang="en-US" altLang="zh-CN" sz="19900">
              <a:solidFill>
                <a:srgbClr val="FFFFFF"/>
              </a:solidFill>
              <a:latin typeface="Impact" panose="020B0806030902050204" pitchFamily="34" charset="0"/>
              <a:ea typeface="AXIS Std B" panose="020B0700000000000000" pitchFamily="34" charset="-128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1431300" y="2671180"/>
            <a:ext cx="1170682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Act</a:t>
            </a:r>
            <a:endParaRPr lang="en-US" altLang="zh-CN" sz="4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265430" y="3832225"/>
            <a:ext cx="11603355" cy="23069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sz="7200" dirty="0">
                <a:latin typeface="Muyao-Softbrush" panose="02010600010101010101" charset="-122"/>
                <a:ea typeface="Muyao-Softbrush" panose="02010600010101010101" charset="-122"/>
              </a:rPr>
              <a:t>Socrates was making speech in the market as usual......</a:t>
            </a:r>
            <a:endParaRPr lang="zh-CN" altLang="en-US" sz="7200" dirty="0">
              <a:latin typeface="Muyao-Softbrush" panose="02010600010101010101" charset="-122"/>
              <a:ea typeface="Muyao-Softbrush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11">
        <p159:morph option="byObject"/>
      </p:transition>
    </mc:Choice>
    <mc:Fallback>
      <p:transition spd="slow" advTm="41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音频截取_爱给网_aigei_com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010" y="54864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11">
        <p159:morph option="byObject"/>
      </p:transition>
    </mc:Choice>
    <mc:Fallback>
      <p:transition spd="slow" advTm="41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1"/>
    </mc:Choice>
    <mc:Fallback>
      <p:transition spd="slow" advTm="411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r="9884"/>
          <a:stretch>
            <a:fillRect/>
          </a:stretch>
        </p:blipFill>
        <p:spPr>
          <a:xfrm flipH="1">
            <a:off x="0" y="465297"/>
            <a:ext cx="12196764" cy="2895646"/>
          </a:xfrm>
          <a:prstGeom prst="rect">
            <a:avLst/>
          </a:prstGeom>
        </p:spPr>
      </p:pic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1181100" y="470021"/>
            <a:ext cx="3449638" cy="2898545"/>
          </a:xfrm>
          <a:prstGeom prst="rect">
            <a:avLst/>
          </a:prstGeom>
          <a:gradFill>
            <a:gsLst>
              <a:gs pos="61000">
                <a:schemeClr val="bg2"/>
              </a:gs>
              <a:gs pos="0">
                <a:srgbClr val="DB3139"/>
              </a:gs>
              <a:gs pos="100000">
                <a:srgbClr val="A41C22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id-ID" altLang="en-US" sz="240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971019" y="573368"/>
            <a:ext cx="2420937" cy="30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9900">
                <a:solidFill>
                  <a:srgbClr val="FFFFFF"/>
                </a:solidFill>
                <a:latin typeface="Impact" panose="020B0806030902050204" pitchFamily="34" charset="0"/>
                <a:ea typeface="AXIS Std B" panose="020B0700000000000000" pitchFamily="34" charset="-128"/>
                <a:sym typeface="Arial" panose="020B0604020202020204" pitchFamily="34" charset="0"/>
              </a:rPr>
              <a:t>2</a:t>
            </a:r>
            <a:endParaRPr lang="en-US" altLang="zh-CN" sz="19900">
              <a:solidFill>
                <a:srgbClr val="FFFFFF"/>
              </a:solidFill>
              <a:latin typeface="Impact" panose="020B0806030902050204" pitchFamily="34" charset="0"/>
              <a:ea typeface="AXIS Std B" panose="020B0700000000000000" pitchFamily="34" charset="-128"/>
              <a:sym typeface="Arial" panose="020B0604020202020204" pitchFamily="34" charset="0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020445" y="3860800"/>
            <a:ext cx="10156190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zh-CN" altLang="en-US" sz="7200">
                <a:latin typeface="Muyao-Softbrush" panose="02010600010101010101" charset="-122"/>
                <a:ea typeface="Muyao-Softbrush" panose="02010600010101010101" charset="-122"/>
              </a:rPr>
              <a:t>Being tried in court</a:t>
            </a:r>
            <a:r>
              <a:rPr lang="en-US" altLang="zh-CN" sz="7200">
                <a:latin typeface="Muyao-Softbrush" panose="02010600010101010101" charset="-122"/>
                <a:ea typeface="Muyao-Softbrush" panose="02010600010101010101" charset="-122"/>
              </a:rPr>
              <a:t>......</a:t>
            </a:r>
            <a:endParaRPr lang="en-US" altLang="zh-CN" sz="7200">
              <a:latin typeface="Muyao-Softbrush" panose="02010600010101010101" charset="-122"/>
              <a:ea typeface="Muyao-Softbrush" panose="02010600010101010101" charset="-122"/>
            </a:endParaRPr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1431300" y="2671180"/>
            <a:ext cx="1170682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Act</a:t>
            </a:r>
            <a:endParaRPr lang="en-US" altLang="zh-CN" sz="4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11">
        <p159:morph option="byObject"/>
      </p:transition>
    </mc:Choice>
    <mc:Fallback>
      <p:transition spd="slow" advTm="411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122">
        <p159:morph option="byObject"/>
      </p:transition>
    </mc:Choice>
    <mc:Fallback>
      <p:transition spd="slow" advTm="61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2935" y="908685"/>
            <a:ext cx="1102487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>
                <a:solidFill>
                  <a:srgbClr val="00B0F0"/>
                </a:solidFill>
                <a:latin typeface="Yu Gothic UI Semibold" panose="020B0700000000000000" charset="-128"/>
                <a:ea typeface="Yu Gothic UI Semibold" panose="020B0700000000000000" charset="-128"/>
              </a:rPr>
              <a:t> </a:t>
            </a:r>
            <a:r>
              <a:rPr lang="zh-CN" altLang="en-US" sz="7200" b="1">
                <a:solidFill>
                  <a:srgbClr val="00B0F0"/>
                </a:solidFill>
                <a:latin typeface="Blackadder ITC" panose="04020505051007020D02" charset="0"/>
                <a:ea typeface="Yu Gothic UI Semibold" panose="020B0700000000000000" charset="-128"/>
                <a:cs typeface="Blackadder ITC" panose="04020505051007020D02" charset="0"/>
              </a:rPr>
              <a:t>The simplest and noblest way to deal with the blame is not to destroy the person who blames you, but to improve yourself</a:t>
            </a:r>
            <a:r>
              <a:rPr lang="en-US" altLang="zh-CN" sz="7200" b="1">
                <a:solidFill>
                  <a:srgbClr val="00B0F0"/>
                </a:solidFill>
                <a:latin typeface="Blackadder ITC" panose="04020505051007020D02" charset="0"/>
                <a:ea typeface="Yu Gothic UI Semibold" panose="020B0700000000000000" charset="-128"/>
                <a:cs typeface="Blackadder ITC" panose="04020505051007020D02" charset="0"/>
              </a:rPr>
              <a:t>!!!</a:t>
            </a:r>
            <a:endParaRPr lang="en-US" altLang="zh-CN" sz="7200" b="1">
              <a:solidFill>
                <a:srgbClr val="00B0F0"/>
              </a:solidFill>
              <a:latin typeface="Blackadder ITC" panose="04020505051007020D02" charset="0"/>
              <a:ea typeface="Yu Gothic UI Semibold" panose="020B0700000000000000" charset="-128"/>
              <a:cs typeface="Blackadder ITC" panose="04020505051007020D0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122">
        <p159:morph option="byObject"/>
      </p:transition>
    </mc:Choice>
    <mc:Fallback>
      <p:transition spd="slow" advTm="61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217170" y="476885"/>
            <a:ext cx="11762740" cy="43618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457200"/>
            <a:r>
              <a:rPr lang="en-US" sz="5400" b="0">
                <a:solidFill>
                  <a:schemeClr val="tx1"/>
                </a:solidFill>
                <a:latin typeface="Muyao-Softbrush" panose="02010600010101010101" charset="-122"/>
                <a:ea typeface="Muyao-Softbrush" panose="02010600010101010101" charset="-122"/>
                <a:cs typeface="Muyao-Softbrush" panose="02010600010101010101" charset="-122"/>
              </a:rPr>
              <a:t>After the death sentence, the execution was postponed for 30 days. </a:t>
            </a:r>
            <a:endParaRPr lang="en-US" sz="5400" b="0">
              <a:solidFill>
                <a:schemeClr val="tx1"/>
              </a:solidFill>
              <a:latin typeface="Muyao-Softbrush" panose="02010600010101010101" charset="-122"/>
              <a:ea typeface="Muyao-Softbrush" panose="02010600010101010101" charset="-122"/>
              <a:cs typeface="Muyao-Softbrush" panose="02010600010101010101" charset="-122"/>
            </a:endParaRPr>
          </a:p>
          <a:p>
            <a:pPr marL="0" indent="457200"/>
            <a:r>
              <a:rPr lang="en-US" sz="5400">
                <a:latin typeface="Muyao-Softbrush" panose="02010600010101010101" charset="-122"/>
                <a:ea typeface="Muyao-Softbrush" panose="02010600010101010101" charset="-122"/>
                <a:cs typeface="Muyao-Softbrush" panose="02010600010101010101" charset="-122"/>
                <a:sym typeface="+mn-ea"/>
              </a:rPr>
              <a:t>During the 30 days, Socrates, as usual, visited his friends to discuss philosophical issues</a:t>
            </a:r>
            <a:r>
              <a:rPr lang="zh-CN" sz="5400">
                <a:latin typeface="Muyao-Softbrush" panose="02010600010101010101" charset="-122"/>
                <a:ea typeface="Muyao-Softbrush" panose="02010600010101010101" charset="-122"/>
                <a:cs typeface="Muyao-Softbrush" panose="02010600010101010101" charset="-122"/>
                <a:sym typeface="+mn-ea"/>
              </a:rPr>
              <a:t>，</a:t>
            </a:r>
            <a:r>
              <a:rPr lang="en-US" sz="5400">
                <a:latin typeface="Muyao-Softbrush" panose="02010600010101010101" charset="-122"/>
                <a:ea typeface="Muyao-Softbrush" panose="02010600010101010101" charset="-122"/>
                <a:cs typeface="Muyao-Softbrush" panose="02010600010101010101" charset="-122"/>
                <a:sym typeface="+mn-ea"/>
              </a:rPr>
              <a:t>just like usual.</a:t>
            </a:r>
            <a:endParaRPr lang="en-US" altLang="en-US" sz="5400" b="0">
              <a:solidFill>
                <a:schemeClr val="tx1"/>
              </a:solidFill>
              <a:latin typeface="Muyao-Softbrush" panose="02010600010101010101" charset="-122"/>
              <a:ea typeface="Muyao-Softbrush" panose="02010600010101010101" charset="-122"/>
              <a:cs typeface="Muyao-Softbrush" panose="02010600010101010101" charset="-122"/>
            </a:endParaRPr>
          </a:p>
          <a:p>
            <a:pPr marL="0" indent="457200"/>
            <a:endParaRPr lang="en-US" sz="6600" b="0">
              <a:solidFill>
                <a:schemeClr val="tx1"/>
              </a:solidFill>
              <a:latin typeface="Muyao-Softbrush" panose="02010600010101010101" charset="-122"/>
              <a:ea typeface="Muyao-Softbrush" panose="02010600010101010101" charset="-122"/>
              <a:cs typeface="Muyao-Softbrush" panose="02010600010101010101" charset="-122"/>
            </a:endParaRPr>
          </a:p>
          <a:p>
            <a:pPr marL="0" indent="0"/>
            <a:endParaRPr lang="en-US" altLang="en-US" sz="6600" b="0">
              <a:solidFill>
                <a:schemeClr val="tx1"/>
              </a:solidFill>
              <a:latin typeface="Muyao-Softbrush" panose="02010600010101010101" charset="-122"/>
              <a:ea typeface="Muyao-Softbrush" panose="02010600010101010101" charset="-122"/>
              <a:cs typeface="Muyao-Softbrush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6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217170" y="476885"/>
            <a:ext cx="11762740" cy="586168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457200"/>
            <a:r>
              <a:rPr lang="en-US" sz="5400" b="0">
                <a:latin typeface="Muyao-Softbrush" panose="02010600010101010101" charset="-122"/>
                <a:ea typeface="Muyao-Softbrush" panose="02010600010101010101" charset="-122"/>
                <a:cs typeface="Muyao-Softbrush" panose="02010600010101010101" charset="-122"/>
              </a:rPr>
              <a:t>After the death sentence, the execution was postponed for 30 days. </a:t>
            </a:r>
            <a:endParaRPr lang="en-US" sz="5400" b="0">
              <a:latin typeface="Muyao-Softbrush" panose="02010600010101010101" charset="-122"/>
              <a:ea typeface="Muyao-Softbrush" panose="02010600010101010101" charset="-122"/>
              <a:cs typeface="Muyao-Softbrush" panose="02010600010101010101" charset="-122"/>
            </a:endParaRPr>
          </a:p>
          <a:p>
            <a:pPr marL="0" indent="457200"/>
            <a:r>
              <a:rPr lang="en-US" sz="5400">
                <a:latin typeface="Muyao-Softbrush" panose="02010600010101010101" charset="-122"/>
                <a:ea typeface="Muyao-Softbrush" panose="02010600010101010101" charset="-122"/>
                <a:cs typeface="Muyao-Softbrush" panose="02010600010101010101" charset="-122"/>
                <a:sym typeface="+mn-ea"/>
              </a:rPr>
              <a:t>During the 30 days, Socrates, as usual, visited his friends to discuss philosophical issues</a:t>
            </a:r>
            <a:r>
              <a:rPr lang="zh-CN" sz="5400">
                <a:latin typeface="Muyao-Softbrush" panose="02010600010101010101" charset="-122"/>
                <a:ea typeface="Muyao-Softbrush" panose="02010600010101010101" charset="-122"/>
                <a:cs typeface="Muyao-Softbrush" panose="02010600010101010101" charset="-122"/>
                <a:sym typeface="+mn-ea"/>
              </a:rPr>
              <a:t>，</a:t>
            </a:r>
            <a:r>
              <a:rPr lang="en-US" sz="5400">
                <a:latin typeface="Muyao-Softbrush" panose="02010600010101010101" charset="-122"/>
                <a:ea typeface="Muyao-Softbrush" panose="02010600010101010101" charset="-122"/>
                <a:cs typeface="Muyao-Softbrush" panose="02010600010101010101" charset="-122"/>
                <a:sym typeface="+mn-ea"/>
              </a:rPr>
              <a:t>just like usual.</a:t>
            </a:r>
            <a:endParaRPr lang="en-US" altLang="en-US" sz="6600" b="0">
              <a:latin typeface="Muyao-Softbrush" panose="02010600010101010101" charset="-122"/>
              <a:ea typeface="Muyao-Softbrush" panose="02010600010101010101" charset="-122"/>
              <a:cs typeface="Muyao-Softbrush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ISPRING_ULTRA_SCORM_COURSE_ID" val="9C5CD29A-3ACC-4FB8-9CFB-5F9A5988C3F9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DZb6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2W+t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DZb60i+fNZIuQIAAFEKAAAhAAAAdW5pdmVyc2FsL2ZsYXNoX3NraW5fc2V0dGluZ3MueG1slVbbTuMwEH3nK6ruO2GvZSVTCUpXQmIXBIh3p5kmVh07sp2y/fv1ODax24ZmO0KqZ87xXDwzhegNE/OzyYSsJJfqGYxhotSoCboJK66meWuMFOcrKQwIcy6kqimfzj/9ch+SOeQpltyCGstZ0xX0bmbuM4bifXyfoQwRVrJuqNjdy1Ke53S1KZVsRXEytGrXgOJMbCzy4udssRx0wJk2dwbqJKblJco4SqNAa8CQfixRTrI4zYEHTxfuM5LTu/o4+z3almlmHO36M8oQraElpEW+vEYZxgt7e/oqM5SPCQb+Ggv9+gVlEMrpDlR6+e03lEGGbNrmf3qkUbLEgqacjx/xncMlLez4YVQXKCcJmBA6OvkKvjwu19sI5L/Gc09wXJXkj1jXvYWAj55zmBvVAsnCqbPpSr49tMbOB8zXlGsLiFU96NEG/UhbHa5JdT3uCd6YKCKQV/SIV8nbGhZdvBEw1ff4xeLGrYo4vnddFKCCrVdGEfbKHvnHlvUAGSl75DNnBTwIvjuA71s6TnjiG+ofM6q+jz4pvzWDoPYYChZOwYqu7nFydeTbKwKmlgXMNcbzwmrAZyOZ03UxZQdBEUG3rKSGSfEbcfnOZaNJtmfwrXa8sYhhhsOxfnMx2i0dP5g7n50sCOl+FfrkuvPE2CV+NaXG0FVV218lPZ14np0SW5hpdpyBa9LCQd2JtRzJqanagHqRko/1IqSBGOsyGwLLbrSG4CSLSkCy40Um/pJj1RdtnYNa2kdjELom1XW4ipUVt3/mlcEbFClhwNgxTWWvE5S9N2Wk8B0AVK2q0LLdobPULTeMwxbC5EcKl/BQZkTbFh3qtmtzD2sT95vXjGpIvyj6RolxqeEI4dXGJdOVExtG9LyhuXaZJWMfVnB/c7KUwy7D1ovXmDv7TkoutvbDClol/iv5D1BLAwQUAAIACAA2W+tIKpYPZ/4CAACXCwAAJgAAAHVuaXZlcnNhbC9odG1sX3B1Ymxpc2hpbmdfc2V0dGluZ3MueG1szZZvTxoxGMDf8ymaLr6UU+emI3cYIxiJToiwTV+Zci1cY6+9tT3wfLVPsw+2T7KnV0CIjp1GloUQ6NM+v+df+7Th0X0q0IRpw5WM8G59ByMmY0W5HEf4y+B0+xAjY4mkRCjJIiwVRkfNWpjlQ8FN0mfWwlKDACNNI7MRTqzNGkEwnU7r3GTazSqRW+CbeqzSINPMMGmZDjJBCvixRcYMnhEqAOCbKjlTa9ZqCIWe9FnRXDDEKXguuQuKiDObChz4VUMS3421yiU9UUJppMfDCL87PHaf+RpPavGUSZcS0wShE9sGoZQ7J4jo8weGEsbHCXh7sI/RlFObRHhv31FgdfCUUrJ95MRRThSkQNoZPmWWUGKJH3p7lt1bMxd4ES0kSXk8gBnkwo9wa3B7dtNrX110Ls9vB93uxaDT806UOsEqJwxWDYXgkMp1zBZ2QmItiRPwG3RGRBgWBsui+bKRkivOuTEaKgGpL7UwGoGnoojwseZEYMQtETxezFqix8yecgExON3d+kha/Aj08cYJ0YYtG5rPGJfFuPlN5YKiQuVI8DuGrEIQUZ7Cv4Sh5XSjkVZpKRXEWGQEpwxNOJsyelRmaQb8k6EbMJHmoAmbLxPMegvfc/6AhmykNHAZmcBWBTk3nl9/ETgjxjxCydzHrf5Fp9W+7Vy22tdbLkBCJ0TGL4RDCVma2Y3wSYGksnM9SEdMcsPKolBOy7kqsdVfXwbD01z4Mr91MZbQGyzJZqy8pDB/9aCy2YRMyoPoDleJhiPIoSSeCRMxHHcuc1YVGBOJlBQFIjE0KuOO9YSr3IDEH2CPNq/30OsjLsvRGG4OsKgp05WQO7t77/c/fDw4/NSoB79+/NxeqzRr4T1BnDnfw0/WNvFFI3/aDcPA9c7n27DV+b/qwr2r9tcqmbpsXw8qFandr4TrVlnVPa+y6spfG72lK6OSC9Bmxv7YQKMRPOWW0bfcNK8o/Pr712+LNyr8BqNYu33/3yD8aPHcWnlfhcGzD8AayFcf083ab1BLAwQUAAIACAA2W+tItIcUDKABAAAuBgAAHwAAAHVuaXZlcnNhbC9odG1sX3NraW5fc2V0dGluZ3MuanONlE1vwjAMhu/8CpRdJ8Q+YbuhwSQkDpPGbdohFFMq0jhKAoMh/vvq8NWk6SC+NK+evo4dOdtGs1gsYc3X5tZ9u/2Hv3cakGb1Em59XdToOenMiGwK4ywHkUlgAbIiZMaFgZO+OyMxZyad62TzSb6mZMjwZFYSVcRCRzQT0VYR7SeirWOJf49go1TVvqJSnydLa1G2EpQWpG1J1Dl3DLt5d6tcYADjCvQFdMYT8Ew7btWRZ8enDkWZSzBXXG5GmGJrwpNFqnEpp3X55xsFurjxxR5ov3TeBp6dyIwdWsjDxIMuRT2pNBgDh7zPA4ooLPgERMm37dY/qGdcLSigV5nJ7JHu3VGUacVTqHSp26PwMVl4VbrZoahyFtZ2TzzcU3iE4BvQFav+I4UHolqqKy5QaUypIxW02vMTKpBPM5keUrcpohwdlmzruncu1B2/z7wRwmCE5pGJzOsejium3kYH1wRZR7GZFzExlhcjmor9HDyQx9PY8Bmh/VeTcWt5Ms+L16F4GanjYIpv0EM5QxJyrhegx4iiqOf70snD5I3dH1BLAwQUAAIACAA2W+t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2W+tI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NlvrSD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A3W+tIzZF56aEOAADyXgAAFwAAAHVuaXZlcnNhbC91bml2ZXJzYWwucG5n7dx5VNLbvgBwy6HJTnUalDJJTbunCdRKKZRs0DzZeE3rlIJD0mm4ZJSCMaTlTdPkqCl4NGny1r1mZB0PDihiKVEG1dXMVMggKRIRUQEZfpfee2sd1Hfe/2+tH2vxc/32z9+ePpu9v/ufnbl3d8jsmYtn2tjYzA7dsW2/jY1dmI2NbeJ0B0uKecvqEMufKfj9IVtsHghdvlhu7LBBu4JsbCpps4wx9pb7Gad3HMLb2Hz35Nt3Ch93L97GJvpy6LagcEK0sodLK2m/2ZIIdFy79ipXeGtL+I6f3ctu3tgRFHRxW5zg1o5jedW+S1F5N+q1y3YPvDiPHeWI+oU+LzSVl6pjOr6qEcwqFcnUOtbc09eVLCEna7VcwDSAoxq6RAAnZeQ5SnhhioMzZtyFQndIAJzXxK/LVbKdNFSjhgkYo8yy7dDXWZP+N8fZ+VQ8xYBgcMiGiNX7ZkEwE/K7IW48tlzalQWlGivN8JxwL9XtYJ9GG1tH+B+XVzGY3/KcpOc2ruVIm3oen0+YkAfm1LfnaKqpChN7pnn8u98uxthvz5+/qV2N8MA+nfB8M30Kz9KXcyfVDIPdDFeH9uanTWqUXf6DGbkChmFiPZb5YWJuuf8rY2L5cExMXqSnp7DIe2LDjjY2bdsePm9S2Y1Nd8ozfrgxUDyh7NTuC+mZV+65T+yhxgvpodEF1/yxLZNbN2v+wn3b4ycxzsp/4P6PC7W4iY07Y7vIa+WtK88mdeMiL+KB/R9LIBPToxxWh4VvW5g7qZtWh9VeYUxVNExs3bPZBxn3Mla6T3I6yJAdCM3EJ0xMPwt5CN8378C2iQU4P4R/WRk78x4IAUKAECAECAFCgBAgBAgBQoAQIAQIAUKAECAECAFCgBAgBAgBQoAQIAQIAUKAECAECAFCgBAgBAgBQoAQIAQIAUKAECAECAFCgBAgBAgBQoAQIAQIAUKAECAECAFCgBAgBAgBQoAQIAQIAUKAECAECAFCgBAgBAgBQoAQIAQIAUKAECDE/0+IRkrMkEkrkej5kImFWy4A9kP6k8EZvP/llL33FzCxMXExTyc92mSblrlnJnPBpMYsYzAOFR3ynlQD05+D/FmyT9m1ScnuttF5tmF2wanhNyd0y2LH6V5pmZimSVWlqdeHNZhGu+r2oEzDA59e0JNV9VpxzyYVB48HsvnrXSWEEql6QxsMFVJAH1dgtaRxVN+/JpAeMMZo0fSoRUzz8N3PCJVOT1P5coHXUNUiieq9SC9NFxT74QbEZG1P8azl2igxgSNNNKQ/wbmOH/asVFyDvi8BeAW4BcUi5UtR7AKlOlCk1Btz8ZCLmR4ooF3fL3Gdlr8nUC871JxHrJYmQhEl/GjRkdqzav8U6jzUxzbDoBXU5gSM0W2somHLxx0LDtaLQqDk30jCTWLsSGLp1y5+T+DoXvfvvERVwVf59WP2n95/Lbq904nmYUjHnWOJB5BWPfh5A9y8eezinEBdT0saBBEhZJ5wRIxV85ei+uiyjIuC19NSslTsJs2Cr0UelixuG5w0BX/FyS9aDb7WRt37QrbOZaQS+u/nzXEAga1Tt0SxhL2fu+zzX0byyFdGWnPLsvi5po/JC+q0+AdWnTMMcUZ3fVzEfIeWeleQ0FI+p4pGHP5ac194nBMF77TLv1v7ub2Z4ELmZrDCCJvmW70qc2h54UsRodnxQHfiUdk/S0+Y36KEhJ+FitU5lnfnhQm3bEw3DrSyUWY1zSmyy2Nv/R5z8UVf61+00sGSgWy4TVPVTgbeukl/oBrVkStYwriRJN5yRy+o5banPJI1YB7r4IqjFs+IoA+FZ6wlutxNEZTJTw/Pml/hepdtoNqNO2sS9yEL1lCtm3OOqUB0xgH+5aKLfLP6byYpeaQ9cs4VL+4heCdKLXYdJuPOP0tH2omg5sHLdVSjFMpNOcYkj3ZuZ16YQ3SRU8xy1xeERnmDyJMWR/Wjl/JGvStcL7MNL2nWo/V72w5zcQh0iDP8qyT5XHCHsRKnjoOaio+LrhdjzmBifL7TK7vYwCl7KRBYBdd/O+FTY7ja3ExGV494z6NBschCfIzsPU9Wp2qoW+L9xY3pUq4ZTOIirGeTzbEf3Kjpg7qtvSaUtMBBgxAZVFygnE2Tp0Ipul7gfPRZhTQb2FAKE9ISj1egAt8SuGrVMPGtIvsNzU9MRRaq8d0Uid6ZL4ozatUaf61mKQ4q9xM3BPDVEj5/KUBGsgK0JlhAlp4AHRoJs8u35cU7ZM6DDhwOz6YrTnLJ+k/0FXFNcW6uO0IeMiSjq66ruayFYS2iU5QltF436mORAsnpweVY//JOt1mG5kL6pVQ9WUjuaYHMbtE8xEta8E3tfIgIxje0ys8Y5Ps1BbN9g5ej6O0QT+gJQPPOoUTNIZCKgVOGEn3bquAW6CMarkue41GajdMgha6Kj0RdLvPfZWjRNvghu/x9z/vY82YM1GXjnTi01XOCSNBbd2d6PU77myiBtB+9eFeEvFdJwVuveKkeDtFciunGQR/gFTEwk7kqQznfAAn7XaQJ7mawfmTcjDOQdwfQSqjT66Nw2apNDVflkSFbGs3kCOxZAb9EFMQX4SgAnidroKG4Ih2RJs/xdVY+eYWUKJceGarWSrDvDl4XmZVpAndGa/uzxkT0XMa5k3W1zst2H+C1e0Z9f7QvT9bN3UNu3enKp/hs+LH3gvkXet/9/xpaueNPfCVkcxfKwz8zymlqjiIcDgFMGpFltlLELgzrU8QuCQlGQiRrTVnrLVULJbwz3zRlb6Pb5avjRPiSrGt/ZX2ojoBDNkTIPRgnpwrM8N29Rf4OZsPpU+hbj1amle+s/YQ5o6i8umf4MmlpfjuRUCdxsZ7cP2Sk7kxrNFuY8NJMgw7791/Ul592YXxKh0WsukoqsyYcMTIz9dRyRvk1Pem4Q/qJCi0MwYRQWuKWYOFc83Odqpwu64909/3+qqou6v5JaEdVmkDnneP8voGWLoiN8UllmTcw9PYnE34u3knj/5TUj0YlKebjKPtLx7RxqJz2FT8NpdQtqNBqiz2tF5cSn4cppWdkSnmDY5MxrUwzwzQKc4C4xXA2xhiQx0glaknIunfmx1G01lc+5gB0zuOx/XO1JpcIplMIxXx36huCUSMPoJTKF3kZmF8phIfkH4Q19O7pXlyS95s1T5Vl/anRZ/5JWzg9Z21YH82P5zctXz2DovDcKI/4S/me4zhtsZt1bVy8B8XnVVHDVahRUQj/19i1YaPUwy/Nnghf135po8ITIeV3U7zb9GdKTJLl+Uho9PV9Q5W/U4+hpC2ko82k0JeUmEdjui4Y0VuIBdiqfidkOY3OIVvGEI0uuwQTFM0VvkwfdVq3IlxLzi1t9+xJ/iI/Lg981c8tFMTZ31n4TBmZLQ7O11fttkyM5ZqhJC7ReuZohA/SucZP+9IEZPTp4bYOeJHIVkvdKcyFHamN+pcLWUwcIHYqNJgR0kBbF7sXWzcXMZJXYgg0G3dubSk6ufW1ec5bVtX/jKJLvHiDH+9+dOFjUxPr7o+dTx/X3rmdwYYBNQUYH1fDaGvwOghwnmIfz3uKi18FiIXT/6jHVkcOST8U9Dq+yhGhZctaUd2l5Vl4mKAz5FrNaoiKO/a+qFx+pRx/mAwcgENwkkBVDyxs1NL+xHhO9zHzUTfN0Z0aeT10yREPhuP88seIkST0k3hLjOGQcUq9yWmXw68Q+9+p7GHP1GVBSHiPk8eDkTc32uO6g/PxsPqNi39Zm6o06HYVWs0Du20lFIOynvrki6KmlZBHRVc7Z2WoAw1cQYLdBX06hk9LXOnaCvxOdvRY1gqUktY8O4HqKIECbcRsel+rs48YV9JRw1T5s9TIFA4ZtZoBxRp87hAb5lwN0ahpB1rhiQLWtDRBKsYHvduHqaNN3cBdPKTTkpa+JRkU67HlWT+Rp6okgTYlxSmmCF48ssU0ta877tD1y+xkc7DcEin90Xll/z1lFYSOlfRHiKnnotlD/syhRJJlRXNqzksstKxpxOe2G2vjq1XeV9/4oelJA18zssv45llTAw6M1MmQLL3gN1qYpnUtgtYuHU7i5o4bI+LGu0zKT067IpjT6EgcSSiRW0KhGv/C6V51LOyjNHihS9yW38iZwulTpFQR1+H4iHdLF85eXeXKrzkYG/PRr7IAgcNe+mPi8J5NGuRNO/A6/lxSSCnLHC3GGiv86Q0LsKW30wWpdBlyA+NwkPGIK1+RmFInCR836VxL9cOJkZ+/FiFH8bwTVE67nFdFNR4e00lImpdn7j/cCOPFzw9rSZO9d0JSstvLCC6USjREnRRsFQT4J2BIs7NOoER1BTSuT+IqmuY9TWqJCg4GqqKvtxPqMI9meElHdnU0VHuwbg7555iaku2qtYmF1ovX4AJR5QPTkaFnfPQh1JB3qcHgQhTWb7yrH/VnIJvHehc7nY3vTFTWvCU4SvkHo3L4vU7DBfOsu+FbaPaCDmOZp8k6CGvPD8flsDorfbzF8s/88zkqvwHCOQdBlxQzdORF9+vn66LlZ6/uuaP2zu/YS3TphFFmpKi+nrSOFH1PK1EMc4Xtk1w5RzRiiV0fB2zcuyNQa8nBJTdK+iFv62gDmetch08WWtEqIc5UuOkIen0iep3/WIkWEchELd6Zl9r0WvTSn5E9h1Qx8iT34g7JiqgklwB/VfJ5rq5mfvK4aH6VreiLvj9Xzv2CF48ygef8UaWTfb5s2mADhRc7cSuZKk/YDO80rkGIlEPIaO6HifuU00stOxjM0D309ncrFOcC910vxx8dl0fp2wsYd8Z0r0k7nIe+gx8vQymn/xLoPXHrZykW7ZgdMfQRDYzRbdWhvD87uNyyE8n/v54nA4aXz2U/c09nw9qknIkbwOpdtrdzs3Eoy4KglABmdt4dr0lbvs0Vqa+D+9iAQ74aarYEe90mnZRWNe32QE9CDx42kD6+3h9+dQieBdkVb1BSbd5hbP0kkeQMG8sndPvubQ+2YNL+A1BLAwQUAAIACAA3W+tIle6RfksAAABrAAAAGwAAAHVuaXZlcnNhbC91bml2ZXJzYWwucG5nLnhtbLOxr8jNUShLLSrOzM+zVTLUM1Cyt+PlsikoSi3LTC1XqACKAQUhQEmhEsg1QnDLM1NKMoBCBuZmCMGM1Mz0jBJbJQsDc7igPtBMAFBLAQIAABQAAgAIADZb60gVDq0oZAQAAAcRAAAdAAAAAAAAAAEAAAAAAAAAAAB1bml2ZXJzYWwvY29tbW9uX21lc3NhZ2VzLmxuZ1BLAQIAABQAAgAIADZb60gIfgsjKQMAAIYMAAAnAAAAAAAAAAEAAAAAAJ8EAAB1bml2ZXJzYWwvZmxhc2hfcHVibGlzaGluZ19zZXR0aW5ncy54bWxQSwECAAAUAAIACAA2W+tIvnzWSLkCAABRCgAAIQAAAAAAAAABAAAAAAANCAAAdW5pdmVyc2FsL2ZsYXNoX3NraW5fc2V0dGluZ3MueG1sUEsBAgAAFAACAAgANlvrSCqWD2f+AgAAlwsAACYAAAAAAAAAAQAAAAAABQsAAHVuaXZlcnNhbC9odG1sX3B1Ymxpc2hpbmdfc2V0dGluZ3MueG1sUEsBAgAAFAACAAgANlvrSLSHFAygAQAALgYAAB8AAAAAAAAAAQAAAAAARw4AAHVuaXZlcnNhbC9odG1sX3NraW5fc2V0dGluZ3MuanNQSwECAAAUAAIACAA2W+tIPTwv0cEAAADlAQAAGgAAAAAAAAABAAAAAAAkEAAAdW5pdmVyc2FsL2kxOG5fcHJlc2V0cy54bWxQSwECAAAUAAIACAA2W+tIlBOzImkAAABuAAAAHAAAAAAAAAABAAAAAAAdEQAAdW5pdmVyc2FsL2xvY2FsX3NldHRpbmdzLnhtbFBLAQIAABQAAgAIAESUV0cjtE77+wIAALAIAAAUAAAAAAAAAAEAAAAAAMARAAB1bml2ZXJzYWwvcGxheWVyLnhtbFBLAQIAABQAAgAIADZb60g129mtaAEAAPMCAAApAAAAAAAAAAEAAAAAAO0UAAB1bml2ZXJzYWwvc2tpbl9jdXN0b21pemF0aW9uX3NldHRpbmdzLnhtbFBLAQIAABQAAgAIADdb60jNkXnpoQ4AAPJeAAAXAAAAAAAAAAAAAAAAAJwWAAB1bml2ZXJzYWwvdW5pdmVyc2FsLnBuZ1BLAQIAABQAAgAIADdb60iV7pF+SwAAAGsAAAAbAAAAAAAAAAEAAAAAAHIlAAB1bml2ZXJzYWwvdW5pdmVyc2FsLnBuZy54bWxQSwUGAAAAAAsACwBJAwAA9iU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导出"/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  <p:tag name="KSO_WPP_MARK_KEY" val="4045f449-5451-4fff-8d1d-0a2fe93f45e2"/>
  <p:tag name="COMMONDATA" val="eyJjb3VudCI6NSwiaGRpZCI6IjdiMWFlZGQwNTc5OGE2YzA2NzBlODJmY2Q3ZjI0ZTBjIiwidXNlckNvdW50Ijo1fQ=="/>
</p:tagLst>
</file>

<file path=ppt/theme/theme1.xml><?xml version="1.0" encoding="utf-8"?>
<a:theme xmlns:a="http://schemas.openxmlformats.org/drawingml/2006/main" name="1_默认设计模板">
  <a:themeElements>
    <a:clrScheme name="自定义 16">
      <a:dk1>
        <a:srgbClr val="3F3F3F"/>
      </a:dk1>
      <a:lt1>
        <a:srgbClr val="DD3B44"/>
      </a:lt1>
      <a:dk2>
        <a:srgbClr val="3F3F3F"/>
      </a:dk2>
      <a:lt2>
        <a:srgbClr val="BD2531"/>
      </a:lt2>
      <a:accent1>
        <a:srgbClr val="484849"/>
      </a:accent1>
      <a:accent2>
        <a:srgbClr val="FFFFFF"/>
      </a:accent2>
      <a:accent3>
        <a:srgbClr val="969696"/>
      </a:accent3>
      <a:accent4>
        <a:srgbClr val="3F3F3F"/>
      </a:accent4>
      <a:accent5>
        <a:srgbClr val="FE0102"/>
      </a:accent5>
      <a:accent6>
        <a:srgbClr val="3F3F3F"/>
      </a:accent6>
      <a:hlink>
        <a:srgbClr val="FE0102"/>
      </a:hlink>
      <a:folHlink>
        <a:srgbClr val="3F3F3F"/>
      </a:folHlink>
    </a:clrScheme>
    <a:fontScheme name="Temp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红黑简约商务</Template>
  <TotalTime>0</TotalTime>
  <Words>822</Words>
  <Application>WPS 演示</Application>
  <PresentationFormat>自定义</PresentationFormat>
  <Paragraphs>47</Paragraphs>
  <Slides>16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仿宋_GB2312</vt:lpstr>
      <vt:lpstr>仿宋</vt:lpstr>
      <vt:lpstr>Calibri</vt:lpstr>
      <vt:lpstr>Yu Gothic UI Semibold</vt:lpstr>
      <vt:lpstr>微软雅黑 Light</vt:lpstr>
      <vt:lpstr>Muyao-Softbrush</vt:lpstr>
      <vt:lpstr>Impact</vt:lpstr>
      <vt:lpstr>AXIS Std B</vt:lpstr>
      <vt:lpstr>Blackadder ITC</vt:lpstr>
      <vt:lpstr>Brush Script MT</vt:lpstr>
      <vt:lpstr>Bernard MT Condensed</vt:lpstr>
      <vt:lpstr>Arial Unicode MS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hola</cp:lastModifiedBy>
  <cp:revision>17</cp:revision>
  <dcterms:created xsi:type="dcterms:W3CDTF">2018-03-28T08:14:00Z</dcterms:created>
  <dcterms:modified xsi:type="dcterms:W3CDTF">2022-10-16T13:20:52Z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KSOTemplateUUID">
    <vt:lpwstr>v1.0_mb_7dKOIF8oJXRStJ64ZeQ3lA==</vt:lpwstr>
  </property>
  <property fmtid="{D5CDD505-2E9C-101B-9397-08002B2CF9AE}" pid="4" name="ICV">
    <vt:lpwstr>3D0658D79FF8423D8DDEA3E5F23C468B</vt:lpwstr>
  </property>
</Properties>
</file>